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6" r:id="rId2"/>
    <p:sldId id="264" r:id="rId3"/>
    <p:sldId id="268" r:id="rId4"/>
    <p:sldId id="269" r:id="rId5"/>
    <p:sldId id="267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F413B-5F2C-4B4F-BBD8-1AC62D3E14BE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EC32B-988A-43DE-859C-E5DEABB12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27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157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65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41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937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25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11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95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777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21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54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01153-B74B-47F0-8450-38D0E0AF84AC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9B38D-2995-4F8F-BC4B-7B4638CBC7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4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3"/>
          <a:stretch/>
        </p:blipFill>
        <p:spPr>
          <a:xfrm>
            <a:off x="119781" y="1915896"/>
            <a:ext cx="5946041" cy="4351338"/>
          </a:xfrm>
        </p:spPr>
      </p:pic>
      <p:sp>
        <p:nvSpPr>
          <p:cNvPr id="4" name="TextBox 3"/>
          <p:cNvSpPr txBox="1"/>
          <p:nvPr/>
        </p:nvSpPr>
        <p:spPr>
          <a:xfrm>
            <a:off x="191634" y="383790"/>
            <a:ext cx="11748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Изменения вносятся на основании предложения </a:t>
            </a:r>
            <a:r>
              <a:rPr lang="ru-RU" sz="2000" dirty="0" err="1" smtClean="0"/>
              <a:t>Ивлиевой</a:t>
            </a:r>
            <a:r>
              <a:rPr lang="ru-RU" sz="2000" dirty="0" smtClean="0"/>
              <a:t> Дарьи Владимировны в целях увеличения собственного земельного участка с кадастровым номером 65:22:0000011:1194 для последующего размещения на нем гаража.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940019" y="1546564"/>
            <a:ext cx="13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108981" y="1614033"/>
            <a:ext cx="2192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изменений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17"/>
          <a:stretch/>
        </p:blipFill>
        <p:spPr>
          <a:xfrm>
            <a:off x="6182810" y="1915896"/>
            <a:ext cx="5641016" cy="43449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43416" y="2638307"/>
            <a:ext cx="27049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границ территориальной зоны Ж-1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зоны застройки индивидуальными жилыми домами</a:t>
            </a:r>
          </a:p>
        </p:txBody>
      </p:sp>
      <p:cxnSp>
        <p:nvCxnSpPr>
          <p:cNvPr id="10" name="Прямая со стрелкой 9"/>
          <p:cNvCxnSpPr>
            <a:stCxn id="9" idx="2"/>
          </p:cNvCxnSpPr>
          <p:nvPr/>
        </p:nvCxnSpPr>
        <p:spPr>
          <a:xfrm flipH="1">
            <a:off x="9750582" y="3284638"/>
            <a:ext cx="645314" cy="12964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248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940019" y="1546564"/>
            <a:ext cx="13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108981" y="1614033"/>
            <a:ext cx="2192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изменений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267" y="1983365"/>
            <a:ext cx="5967685" cy="385612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708"/>
          <a:stretch/>
        </p:blipFill>
        <p:spPr>
          <a:xfrm>
            <a:off x="126749" y="1983365"/>
            <a:ext cx="5972434" cy="38561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749" y="573506"/>
            <a:ext cx="1140736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Изменения вносятся в целях реализации проекта </a:t>
            </a:r>
            <a:r>
              <a:rPr lang="ru-RU" sz="2000" dirty="0"/>
              <a:t>по благоустройству </a:t>
            </a:r>
            <a:r>
              <a:rPr lang="ru-RU" sz="2000" dirty="0" smtClean="0"/>
              <a:t>территории «Сквер </a:t>
            </a:r>
            <a:r>
              <a:rPr lang="ru-RU" sz="2000" dirty="0"/>
              <a:t>памяти участников боевых действий» в </a:t>
            </a:r>
            <a:r>
              <a:rPr lang="ru-RU" sz="2000" dirty="0" err="1"/>
              <a:t>пгт</a:t>
            </a:r>
            <a:r>
              <a:rPr lang="ru-RU" sz="2000" dirty="0"/>
              <a:t>. </a:t>
            </a:r>
            <a:r>
              <a:rPr lang="ru-RU" sz="2000" dirty="0" smtClean="0"/>
              <a:t>Ноглики»</a:t>
            </a:r>
            <a:endParaRPr lang="ru-RU" sz="2000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80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24" y="1453455"/>
            <a:ext cx="5560176" cy="52840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600" y="1499623"/>
            <a:ext cx="5567172" cy="52893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60395" y="1088813"/>
            <a:ext cx="13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661471" y="1175372"/>
            <a:ext cx="2192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изменений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9424" y="230188"/>
            <a:ext cx="109672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Изменения вносятся </a:t>
            </a:r>
            <a:r>
              <a:rPr lang="ru-RU" sz="2000" dirty="0" smtClean="0"/>
              <a:t>в связи с допущенной технической ошибкой при разработке правил землепользования и застройки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6966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2849" y="2165515"/>
            <a:ext cx="5864100" cy="45446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5" y="2165515"/>
            <a:ext cx="5864100" cy="4544660"/>
          </a:xfrm>
          <a:prstGeom prst="rect">
            <a:avLst/>
          </a:prstGeom>
        </p:spPr>
      </p:pic>
      <p:sp>
        <p:nvSpPr>
          <p:cNvPr id="8" name="Полилиния 7"/>
          <p:cNvSpPr/>
          <p:nvPr/>
        </p:nvSpPr>
        <p:spPr>
          <a:xfrm>
            <a:off x="8378946" y="3930650"/>
            <a:ext cx="936504" cy="538633"/>
          </a:xfrm>
          <a:custGeom>
            <a:avLst/>
            <a:gdLst>
              <a:gd name="connsiteX0" fmla="*/ 0 w 939800"/>
              <a:gd name="connsiteY0" fmla="*/ 501650 h 501650"/>
              <a:gd name="connsiteX1" fmla="*/ 0 w 939800"/>
              <a:gd name="connsiteY1" fmla="*/ 501650 h 501650"/>
              <a:gd name="connsiteX2" fmla="*/ 209550 w 939800"/>
              <a:gd name="connsiteY2" fmla="*/ 0 h 501650"/>
              <a:gd name="connsiteX3" fmla="*/ 939800 w 939800"/>
              <a:gd name="connsiteY3" fmla="*/ 152400 h 501650"/>
              <a:gd name="connsiteX4" fmla="*/ 0 w 939800"/>
              <a:gd name="connsiteY4" fmla="*/ 501650 h 501650"/>
              <a:gd name="connsiteX0" fmla="*/ 19145 w 954125"/>
              <a:gd name="connsiteY0" fmla="*/ 530684 h 547292"/>
              <a:gd name="connsiteX1" fmla="*/ 14325 w 954125"/>
              <a:gd name="connsiteY1" fmla="*/ 501650 h 547292"/>
              <a:gd name="connsiteX2" fmla="*/ 223875 w 954125"/>
              <a:gd name="connsiteY2" fmla="*/ 0 h 547292"/>
              <a:gd name="connsiteX3" fmla="*/ 954125 w 954125"/>
              <a:gd name="connsiteY3" fmla="*/ 152400 h 547292"/>
              <a:gd name="connsiteX4" fmla="*/ 19145 w 954125"/>
              <a:gd name="connsiteY4" fmla="*/ 530684 h 547292"/>
              <a:gd name="connsiteX0" fmla="*/ 41647 w 947710"/>
              <a:gd name="connsiteY0" fmla="*/ 530684 h 547292"/>
              <a:gd name="connsiteX1" fmla="*/ 7910 w 947710"/>
              <a:gd name="connsiteY1" fmla="*/ 501650 h 547292"/>
              <a:gd name="connsiteX2" fmla="*/ 217460 w 947710"/>
              <a:gd name="connsiteY2" fmla="*/ 0 h 547292"/>
              <a:gd name="connsiteX3" fmla="*/ 947710 w 947710"/>
              <a:gd name="connsiteY3" fmla="*/ 152400 h 547292"/>
              <a:gd name="connsiteX4" fmla="*/ 41647 w 947710"/>
              <a:gd name="connsiteY4" fmla="*/ 530684 h 54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10" h="547292">
                <a:moveTo>
                  <a:pt x="41647" y="530684"/>
                </a:moveTo>
                <a:cubicBezTo>
                  <a:pt x="40040" y="521006"/>
                  <a:pt x="-21392" y="590097"/>
                  <a:pt x="7910" y="501650"/>
                </a:cubicBezTo>
                <a:cubicBezTo>
                  <a:pt x="37212" y="413203"/>
                  <a:pt x="147610" y="167217"/>
                  <a:pt x="217460" y="0"/>
                </a:cubicBezTo>
                <a:lnTo>
                  <a:pt x="947710" y="152400"/>
                </a:lnTo>
                <a:lnTo>
                  <a:pt x="41647" y="530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486774" y="3978275"/>
            <a:ext cx="566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n>
                  <a:solidFill>
                    <a:schemeClr val="bg1"/>
                  </a:solidFill>
                </a:ln>
              </a:rPr>
              <a:t>Т-1</a:t>
            </a:r>
            <a:endParaRPr lang="ru-RU" sz="1600" b="1" i="1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04838" y="1796183"/>
            <a:ext cx="13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468938" y="1796183"/>
            <a:ext cx="2192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изменений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4275" y="457355"/>
            <a:ext cx="10967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Изменения вносятся </a:t>
            </a:r>
            <a:r>
              <a:rPr lang="ru-RU" sz="2000" dirty="0" smtClean="0"/>
              <a:t>на основании предложения ООО «Сахалинские транспортные системы» в целях формирования земельного участка для строительства автомобильной </a:t>
            </a:r>
            <a:r>
              <a:rPr lang="ru-RU" sz="2000" dirty="0" err="1" smtClean="0"/>
              <a:t>газонакопительной</a:t>
            </a:r>
            <a:r>
              <a:rPr lang="ru-RU" sz="2000" dirty="0" smtClean="0"/>
              <a:t> компрессорной  станции.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03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6577" r="10813"/>
          <a:stretch/>
        </p:blipFill>
        <p:spPr>
          <a:xfrm>
            <a:off x="6219586" y="2133600"/>
            <a:ext cx="5841614" cy="44362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70215">
            <a:off x="8787008" y="3537238"/>
            <a:ext cx="425084" cy="17795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5631" r="10399"/>
          <a:stretch/>
        </p:blipFill>
        <p:spPr>
          <a:xfrm>
            <a:off x="230784" y="2133600"/>
            <a:ext cx="5802893" cy="44362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0019" y="1546564"/>
            <a:ext cx="1394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108981" y="1614033"/>
            <a:ext cx="2192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изменений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756501" y="2585942"/>
            <a:ext cx="27049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границ территориальной зоны Ж-1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зоны застройки индивидуальными жилыми домами</a:t>
            </a:r>
          </a:p>
        </p:txBody>
      </p:sp>
      <p:cxnSp>
        <p:nvCxnSpPr>
          <p:cNvPr id="10" name="Прямая со стрелкой 9"/>
          <p:cNvCxnSpPr>
            <a:stCxn id="9" idx="2"/>
            <a:endCxn id="5" idx="1"/>
          </p:cNvCxnSpPr>
          <p:nvPr/>
        </p:nvCxnSpPr>
        <p:spPr>
          <a:xfrm>
            <a:off x="8108981" y="3232273"/>
            <a:ext cx="718991" cy="26850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30784" y="763110"/>
            <a:ext cx="11366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Изменения вносятся на основании предложения </a:t>
            </a:r>
            <a:r>
              <a:rPr lang="ru-RU" sz="2000" dirty="0" smtClean="0"/>
              <a:t>Смык Людмилы Васильевны </a:t>
            </a:r>
            <a:r>
              <a:rPr lang="ru-RU" sz="2000" dirty="0"/>
              <a:t>в целях </a:t>
            </a:r>
            <a:r>
              <a:rPr lang="ru-RU" sz="2000" dirty="0" smtClean="0"/>
              <a:t>формирования земельного </a:t>
            </a:r>
            <a:r>
              <a:rPr lang="ru-RU" sz="2000" dirty="0"/>
              <a:t>участка для строительства индивидуального жилого дома.</a:t>
            </a:r>
          </a:p>
        </p:txBody>
      </p:sp>
    </p:spTree>
    <p:extLst>
      <p:ext uri="{BB962C8B-B14F-4D97-AF65-F5344CB8AC3E}">
        <p14:creationId xmlns:p14="http://schemas.microsoft.com/office/powerpoint/2010/main" val="264767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141</Words>
  <Application>Microsoft Office PowerPoint</Application>
  <PresentationFormat>Широкоэкранный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Кульков</dc:creator>
  <cp:lastModifiedBy>Кульков</cp:lastModifiedBy>
  <cp:revision>28</cp:revision>
  <dcterms:created xsi:type="dcterms:W3CDTF">2025-08-25T03:08:24Z</dcterms:created>
  <dcterms:modified xsi:type="dcterms:W3CDTF">2026-05-03T23:51:31Z</dcterms:modified>
</cp:coreProperties>
</file>